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4992" autoAdjust="0"/>
    <p:restoredTop sz="94660"/>
  </p:normalViewPr>
  <p:slideViewPr>
    <p:cSldViewPr snapToGrid="0">
      <p:cViewPr>
        <p:scale>
          <a:sx n="100" d="100"/>
          <a:sy n="100" d="100"/>
        </p:scale>
        <p:origin x="-58" y="4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06824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723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03805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0036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2632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4888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42467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5552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42584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92839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8011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F8B08-24C5-4534-AB75-D0148186BB1D}" type="datetimeFigureOut">
              <a:rPr lang="en-IN" smtClean="0"/>
              <a:pPr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63E08-2E74-48E8-91EE-5F7429E0D8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8495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" y="96012"/>
            <a:ext cx="9028176" cy="66659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545" y="5416062"/>
            <a:ext cx="837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“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Professional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medical equipment, medical supplies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medical furniture and 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speciality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(branded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and non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branded)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medicines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6184" y="454643"/>
            <a:ext cx="4486307" cy="484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07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" y="96012"/>
            <a:ext cx="9028176" cy="666597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61418" y="372794"/>
            <a:ext cx="4476341" cy="3720904"/>
            <a:chOff x="531757" y="485335"/>
            <a:chExt cx="3536854" cy="276453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0675" y="738320"/>
              <a:ext cx="3297936" cy="251155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31757" y="485335"/>
              <a:ext cx="1609347" cy="505969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747645" y="4260910"/>
            <a:ext cx="768799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eMedeCare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Inc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is a Canadian based company with over 8000 certified Professional Medical Products (Medical equipment, Medical Supplies, Medical furniture) and over 5000 Pharmaceutical's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(Branded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, Non Branded, and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Specialty Medications).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We now have Exclusivity to sell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EV and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regular Ambulances on Caribbean Islands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" y="96012"/>
            <a:ext cx="9028176" cy="66659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2312" y="985297"/>
            <a:ext cx="71026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We have an added advantage of being one of the best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"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ONE STOP SHOP". with competitive pricing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 One PO,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One invoice,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One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commercial document,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One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shipment and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One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customs clearance.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Our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Pharmaceutical products comes from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India, Our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Professional Medical Equipment come from Europe,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China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and India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 We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have an active presence in most of the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islands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namely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Cayman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Islands , St. Lucia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Jamaica Barbados Belize Antigua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… and many more.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2710" y="3697229"/>
            <a:ext cx="78218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Our satisfied customers now have more confidence and peace of mind knowing their orders are to and from a respectful and trusted company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 We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now a "ONE STOP SHOP"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to our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customers for their pharmaceutical product needs. We have our 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pharma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presence in some of the islands and expanding.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All Our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pharmaceutical products are stocked in our India office and are ready to ship as per the customer needs.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We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have tie up with best in industry like (WHO, GMP and ISO) certified Manufacturers for 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pharma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formulations.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3039"/>
            <a:ext cx="1609347" cy="50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808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" y="96012"/>
            <a:ext cx="9028176" cy="66659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8003" y="4331250"/>
            <a:ext cx="7687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We aspire to deliver high quality, safe and effective professional medical product and pharmaceutical products &amp;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services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that fulfil expectation across the globe, competent workforce and better inventions in medicines &amp; stronger collaboration worldwide.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1253" y="2122344"/>
            <a:ext cx="2761494" cy="17129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8893" y="1163514"/>
            <a:ext cx="2426213" cy="5638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2043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" y="96012"/>
            <a:ext cx="9028176" cy="66659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4413" y="2163373"/>
            <a:ext cx="6995174" cy="35722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42120" y="1099673"/>
            <a:ext cx="2859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WHAT WE SUPPLY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4413" y="1833192"/>
            <a:ext cx="247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Century Gothic" panose="020B0502020202020204" pitchFamily="34" charset="0"/>
              </a:rPr>
              <a:t>Medical Equipment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80468" y="1831247"/>
            <a:ext cx="247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Century Gothic" panose="020B0502020202020204" pitchFamily="34" charset="0"/>
              </a:rPr>
              <a:t>Medical Supplies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1938" y="4279259"/>
            <a:ext cx="2130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Century Gothic" panose="020B0502020202020204" pitchFamily="34" charset="0"/>
              </a:rPr>
              <a:t>Medical </a:t>
            </a:r>
            <a:r>
              <a:rPr lang="en-IN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Furniture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1877" y="4296617"/>
            <a:ext cx="247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EV Ambulances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23826" y="5735636"/>
            <a:ext cx="5375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Speciality Branded and Generic Medications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6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" y="96012"/>
            <a:ext cx="9028176" cy="66659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1920" y="1923834"/>
            <a:ext cx="1459764" cy="2189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4198" y="1923834"/>
            <a:ext cx="1551164" cy="17030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690" y="343597"/>
            <a:ext cx="29979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Medical </a:t>
            </a:r>
            <a:r>
              <a:rPr lang="en-IN" sz="1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Equipment </a:t>
            </a:r>
            <a:r>
              <a:rPr lang="en-IN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&amp;</a:t>
            </a:r>
            <a:r>
              <a:rPr lang="en-IN" sz="1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Medicines</a:t>
            </a:r>
            <a:endParaRPr lang="en-IN" sz="1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36023" y="1253800"/>
            <a:ext cx="2762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MEDICAL EQUIPMENT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125" y="4215482"/>
            <a:ext cx="2765355" cy="15900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1609" y="4143378"/>
            <a:ext cx="1656342" cy="16621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09" r="23196" b="11206"/>
          <a:stretch/>
        </p:blipFill>
        <p:spPr>
          <a:xfrm>
            <a:off x="5838074" y="1933272"/>
            <a:ext cx="2014330" cy="38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434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7912" y="96012"/>
            <a:ext cx="9028176" cy="6665976"/>
            <a:chOff x="57912" y="96012"/>
            <a:chExt cx="9028176" cy="66659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912" y="96012"/>
              <a:ext cx="9028176" cy="666597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96667" y="457586"/>
              <a:ext cx="299793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Medical Equipment </a:t>
              </a:r>
              <a:r>
                <a:rPr lang="en-IN" sz="1400" b="1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&amp;</a:t>
              </a:r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Medicines</a:t>
              </a:r>
              <a:endParaRPr lang="en-IN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397190" y="1309215"/>
            <a:ext cx="2409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MEDICAL SUPPLIES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65179" y="2253176"/>
            <a:ext cx="7613641" cy="3788680"/>
            <a:chOff x="765179" y="2253176"/>
            <a:chExt cx="7613641" cy="37886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437074" y="4072829"/>
              <a:ext cx="1105572" cy="166775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5179" y="4152762"/>
              <a:ext cx="2213071" cy="149967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97190" y="4112795"/>
              <a:ext cx="1809518" cy="157960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7434" y="2391817"/>
              <a:ext cx="1987142" cy="135423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755119" y="2253176"/>
              <a:ext cx="2051005" cy="180635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84217" y="2509208"/>
              <a:ext cx="1770360" cy="111945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86002" y="2742440"/>
              <a:ext cx="1592818" cy="65298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01977" y="3840693"/>
              <a:ext cx="1002708" cy="2201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8362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7912" y="96012"/>
            <a:ext cx="9028176" cy="6665976"/>
            <a:chOff x="57912" y="96012"/>
            <a:chExt cx="9028176" cy="66659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912" y="96012"/>
              <a:ext cx="9028176" cy="666597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96667" y="457586"/>
              <a:ext cx="299793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Medical Equipment </a:t>
              </a:r>
              <a:r>
                <a:rPr lang="en-IN" sz="1400" b="1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&amp;</a:t>
              </a:r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Medicines</a:t>
              </a:r>
              <a:endParaRPr lang="en-IN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0421" y="1898412"/>
            <a:ext cx="2416126" cy="2416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927" y="2322059"/>
            <a:ext cx="2580241" cy="19924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6697" y="2322059"/>
            <a:ext cx="2543724" cy="17483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4604" y="4494036"/>
            <a:ext cx="2358390" cy="143822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289789" y="1309215"/>
            <a:ext cx="2624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MEDICAL FURNITURE</a:t>
            </a:r>
          </a:p>
        </p:txBody>
      </p:sp>
    </p:spTree>
    <p:extLst>
      <p:ext uri="{BB962C8B-B14F-4D97-AF65-F5344CB8AC3E}">
        <p14:creationId xmlns:p14="http://schemas.microsoft.com/office/powerpoint/2010/main" xmlns="" val="63199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7912" y="96012"/>
            <a:ext cx="9028176" cy="6665976"/>
            <a:chOff x="57912" y="96012"/>
            <a:chExt cx="9028176" cy="66659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912" y="96012"/>
              <a:ext cx="9028176" cy="666597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96667" y="457586"/>
              <a:ext cx="299793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Medical Equipment </a:t>
              </a:r>
              <a:r>
                <a:rPr lang="en-IN" sz="1400" b="1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&amp;</a:t>
              </a:r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Medicines</a:t>
              </a:r>
              <a:endParaRPr lang="en-IN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472531" y="1309215"/>
            <a:ext cx="2258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EV AMBULANCES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7875" y="2759281"/>
            <a:ext cx="504825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915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7912" y="96012"/>
            <a:ext cx="9028176" cy="6665976"/>
            <a:chOff x="57912" y="96012"/>
            <a:chExt cx="9028176" cy="666597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912" y="96012"/>
              <a:ext cx="9028176" cy="666597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96667" y="457586"/>
              <a:ext cx="299793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Medical Equipment </a:t>
              </a:r>
              <a:r>
                <a:rPr lang="en-IN" sz="1400" b="1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&amp;</a:t>
              </a:r>
              <a:r>
                <a:rPr lang="en-IN" sz="1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 Medicines</a:t>
              </a:r>
              <a:endParaRPr lang="en-IN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269173" y="1948847"/>
            <a:ext cx="6721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Century Gothic" panose="020B0502020202020204" pitchFamily="34" charset="0"/>
              </a:rPr>
              <a:t>SPECIALITY BRANDED </a:t>
            </a:r>
            <a:r>
              <a:rPr lang="en-IN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&amp; GENERIC  MEDICATIONS</a:t>
            </a:r>
            <a:endParaRPr lang="en-IN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72788" y="2717932"/>
            <a:ext cx="7607380" cy="3291542"/>
            <a:chOff x="1044652" y="2601303"/>
            <a:chExt cx="7607380" cy="329154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63683" y="3770141"/>
              <a:ext cx="3388349" cy="212270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44652" y="2601303"/>
              <a:ext cx="5463776" cy="3007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9513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" y="96012"/>
            <a:ext cx="9028176" cy="66659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3430" y="1749785"/>
            <a:ext cx="5977140" cy="18623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88673" y="980581"/>
            <a:ext cx="3269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Century Gothic" panose="020B0502020202020204" pitchFamily="34" charset="0"/>
              </a:rPr>
              <a:t>OUR BRANDS </a:t>
            </a:r>
          </a:p>
        </p:txBody>
      </p:sp>
      <p:sp>
        <p:nvSpPr>
          <p:cNvPr id="8" name="Rectangle 7"/>
          <p:cNvSpPr/>
          <p:nvPr/>
        </p:nvSpPr>
        <p:spPr>
          <a:xfrm>
            <a:off x="2965174" y="4189094"/>
            <a:ext cx="3213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CONTACT DETAILS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329506" y="4740642"/>
            <a:ext cx="3132589" cy="1200329"/>
            <a:chOff x="3379449" y="4740642"/>
            <a:chExt cx="3292064" cy="1200329"/>
          </a:xfrm>
        </p:grpSpPr>
        <p:sp>
          <p:nvSpPr>
            <p:cNvPr id="13" name="Rectangle 12"/>
            <p:cNvSpPr/>
            <p:nvPr/>
          </p:nvSpPr>
          <p:spPr>
            <a:xfrm>
              <a:off x="3538924" y="4740642"/>
              <a:ext cx="3132589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info@emedecare.com</a:t>
              </a:r>
            </a:p>
            <a:p>
              <a:r>
                <a:rPr lang="en-IN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647-448-2445 </a:t>
              </a:r>
              <a:r>
                <a:rPr lang="en-IN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(what's app</a:t>
              </a:r>
              <a:r>
                <a:rPr lang="en-IN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)</a:t>
              </a:r>
            </a:p>
            <a:p>
              <a:r>
                <a:rPr lang="en-IN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617-933-9932</a:t>
              </a:r>
            </a:p>
            <a:p>
              <a:r>
                <a:rPr lang="en-IN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416-275-9257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79449" y="4845434"/>
              <a:ext cx="159475" cy="975076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94" t="4167" r="6177" b="4295"/>
          <a:stretch/>
        </p:blipFill>
        <p:spPr>
          <a:xfrm>
            <a:off x="1583430" y="4848960"/>
            <a:ext cx="1102519" cy="11120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92" t="8074" r="6958" b="5540"/>
          <a:stretch/>
        </p:blipFill>
        <p:spPr>
          <a:xfrm>
            <a:off x="2954238" y="4845434"/>
            <a:ext cx="1106978" cy="111556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535805" y="4586010"/>
            <a:ext cx="11978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900" b="1" cap="all" dirty="0">
                <a:solidFill>
                  <a:schemeClr val="bg1"/>
                </a:solidFill>
                <a:latin typeface="Century Gothic" panose="020B0502020202020204" pitchFamily="34" charset="0"/>
              </a:rPr>
              <a:t>EMED </a:t>
            </a:r>
            <a:r>
              <a:rPr lang="en-IN" sz="900" b="1" cap="all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catalogue</a:t>
            </a:r>
            <a:endParaRPr lang="en-IN" sz="900" b="1" cap="all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08792" y="4586010"/>
            <a:ext cx="11978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900" b="1" cap="all" dirty="0">
                <a:solidFill>
                  <a:schemeClr val="bg1"/>
                </a:solidFill>
                <a:latin typeface="Century Gothic" panose="020B0502020202020204" pitchFamily="34" charset="0"/>
              </a:rPr>
              <a:t>Ambulances</a:t>
            </a:r>
          </a:p>
        </p:txBody>
      </p:sp>
    </p:spTree>
    <p:extLst>
      <p:ext uri="{BB962C8B-B14F-4D97-AF65-F5344CB8AC3E}">
        <p14:creationId xmlns:p14="http://schemas.microsoft.com/office/powerpoint/2010/main" xmlns="" val="107598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</TotalTime>
  <Words>283</Words>
  <Application>Microsoft Office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ivand</cp:lastModifiedBy>
  <cp:revision>48</cp:revision>
  <dcterms:created xsi:type="dcterms:W3CDTF">2024-01-04T08:13:15Z</dcterms:created>
  <dcterms:modified xsi:type="dcterms:W3CDTF">2026-09-03T19:52:03Z</dcterms:modified>
</cp:coreProperties>
</file>